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12"/>
  </p:notesMasterIdLst>
  <p:sldIdLst>
    <p:sldId id="256" r:id="rId2"/>
    <p:sldId id="257" r:id="rId3"/>
    <p:sldId id="258" r:id="rId4"/>
    <p:sldId id="262" r:id="rId5"/>
    <p:sldId id="263" r:id="rId6"/>
    <p:sldId id="259" r:id="rId7"/>
    <p:sldId id="264" r:id="rId8"/>
    <p:sldId id="260" r:id="rId9"/>
    <p:sldId id="261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7D234-B063-0E49-A253-0FF87042CFD0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97F03-64F8-6448-8758-56B1693A6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21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picture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97F03-64F8-6448-8758-56B1693A63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19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</a:t>
            </a:r>
            <a:r>
              <a:rPr lang="en-US" baseline="0" dirty="0" smtClean="0"/>
              <a:t> chart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97F03-64F8-6448-8758-56B1693A63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9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Add picture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97F03-64F8-6448-8758-56B1693A63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78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9AA695C-9C7D-4B48-ACB5-0E02A4DD78B7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695C-9C7D-4B48-ACB5-0E02A4DD78B7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3AA8-D41B-6946-9730-B17CEF5F5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695C-9C7D-4B48-ACB5-0E02A4DD78B7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3AA8-D41B-6946-9730-B17CEF5F5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695C-9C7D-4B48-ACB5-0E02A4DD78B7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3AA8-D41B-6946-9730-B17CEF5F5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695C-9C7D-4B48-ACB5-0E02A4DD78B7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3AA8-D41B-6946-9730-B17CEF5F5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695C-9C7D-4B48-ACB5-0E02A4DD78B7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3AA8-D41B-6946-9730-B17CEF5F54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695C-9C7D-4B48-ACB5-0E02A4DD78B7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3AA8-D41B-6946-9730-B17CEF5F5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695C-9C7D-4B48-ACB5-0E02A4DD78B7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3AA8-D41B-6946-9730-B17CEF5F5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695C-9C7D-4B48-ACB5-0E02A4DD78B7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3AA8-D41B-6946-9730-B17CEF5F5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695C-9C7D-4B48-ACB5-0E02A4DD78B7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695C-9C7D-4B48-ACB5-0E02A4DD78B7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3AA8-D41B-6946-9730-B17CEF5F5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9AA695C-9C7D-4B48-ACB5-0E02A4DD78B7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75B3AA8-D41B-6946-9730-B17CEF5F548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Rethinking Reporting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Using Fresh Grade as Tool to Communicate Student Learning</a:t>
            </a:r>
            <a:endParaRPr lang="en-US" dirty="0"/>
          </a:p>
        </p:txBody>
      </p:sp>
      <p:pic>
        <p:nvPicPr>
          <p:cNvPr id="4" name="Picture 3" descr="engag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66" y="1887604"/>
            <a:ext cx="4260486" cy="25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79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ld-desks-in-classroom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0"/>
            <a:ext cx="66929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30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is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Education is shared between the home and the school.</a:t>
            </a:r>
          </a:p>
          <a:p>
            <a:r>
              <a:rPr lang="en-US" dirty="0" smtClean="0"/>
              <a:t>Good communication is important as we work together to support student learning.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Research tells us that: </a:t>
            </a:r>
          </a:p>
          <a:p>
            <a:pPr lvl="1"/>
            <a:r>
              <a:rPr lang="en-US" dirty="0" smtClean="0"/>
              <a:t>Placing a number or letter grade on everything a student does can negatively impact motivation and learning.</a:t>
            </a:r>
          </a:p>
          <a:p>
            <a:pPr lvl="1"/>
            <a:r>
              <a:rPr lang="en-US" dirty="0" smtClean="0"/>
              <a:t>Giving fewer marks and more feedback can lead to improved student achievement.</a:t>
            </a:r>
          </a:p>
        </p:txBody>
      </p:sp>
    </p:spTree>
    <p:extLst>
      <p:ext uri="{BB962C8B-B14F-4D97-AF65-F5344CB8AC3E}">
        <p14:creationId xmlns:p14="http://schemas.microsoft.com/office/powerpoint/2010/main" val="1499008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type of reporting will include…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  <a:p>
            <a:pPr lvl="1"/>
            <a:r>
              <a:rPr lang="en-US" dirty="0" smtClean="0"/>
              <a:t>Learning goals</a:t>
            </a:r>
          </a:p>
          <a:p>
            <a:pPr lvl="1"/>
            <a:r>
              <a:rPr lang="en-US" dirty="0" smtClean="0"/>
              <a:t>Student voice</a:t>
            </a:r>
          </a:p>
          <a:p>
            <a:pPr lvl="1"/>
            <a:r>
              <a:rPr lang="en-US" dirty="0" smtClean="0"/>
              <a:t>Evidence of learning (photographs, videos, audio, anecdotal comments)</a:t>
            </a:r>
          </a:p>
          <a:p>
            <a:pPr lvl="1"/>
            <a:r>
              <a:rPr lang="en-US" dirty="0" smtClean="0"/>
              <a:t>Teacher comments</a:t>
            </a:r>
          </a:p>
          <a:p>
            <a:pPr lvl="1"/>
            <a:r>
              <a:rPr lang="en-US" dirty="0" smtClean="0"/>
              <a:t>Goal setting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643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Formative Assessment?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Includes:</a:t>
            </a:r>
          </a:p>
          <a:p>
            <a:pPr lvl="1"/>
            <a:r>
              <a:rPr lang="en-US" dirty="0" smtClean="0"/>
              <a:t>Sharing goals and criteria with students</a:t>
            </a:r>
          </a:p>
          <a:p>
            <a:pPr lvl="1"/>
            <a:r>
              <a:rPr lang="en-US" dirty="0" smtClean="0"/>
              <a:t>Giving descriptive feedback while they are working towards those goals</a:t>
            </a:r>
          </a:p>
          <a:p>
            <a:pPr lvl="1"/>
            <a:r>
              <a:rPr lang="en-US" dirty="0" smtClean="0"/>
              <a:t>Helping students improve through self and peer assessment</a:t>
            </a:r>
          </a:p>
          <a:p>
            <a:pPr marL="36576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4993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36895"/>
            <a:ext cx="7024744" cy="62333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Formative Assessment in the Classroom</a:t>
            </a:r>
            <a:endParaRPr lang="en-US" sz="2800" dirty="0"/>
          </a:p>
        </p:txBody>
      </p:sp>
      <p:pic>
        <p:nvPicPr>
          <p:cNvPr id="11" name="Picture 10" descr="Picture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67" y="1326717"/>
            <a:ext cx="7701910" cy="435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97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88761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We need to be rethinking reporting</a:t>
            </a:r>
            <a:endParaRPr lang="en-US" sz="2800" dirty="0"/>
          </a:p>
        </p:txBody>
      </p:sp>
      <p:pic>
        <p:nvPicPr>
          <p:cNvPr id="7" name="Picture 6" descr="Screen Shot 2014-04-24 at 8.03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17" y="1616425"/>
            <a:ext cx="6247399" cy="464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49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ere a i go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93" y="1141547"/>
            <a:ext cx="7732518" cy="484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04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3074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62387"/>
            <a:ext cx="6777317" cy="1203095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This report card template does not allow for any descriptive feedback. The focus is solely on the letter grades.</a:t>
            </a:r>
            <a:endParaRPr lang="en-US" sz="1600" dirty="0"/>
          </a:p>
        </p:txBody>
      </p:sp>
      <p:pic>
        <p:nvPicPr>
          <p:cNvPr id="5" name="Picture 4" descr="Picture 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413" y="2288189"/>
            <a:ext cx="3185440" cy="415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20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047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After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577" y="1983805"/>
            <a:ext cx="2454055" cy="2508609"/>
          </a:xfrm>
        </p:spPr>
        <p:txBody>
          <a:bodyPr>
            <a:noAutofit/>
          </a:bodyPr>
          <a:lstStyle/>
          <a:p>
            <a:r>
              <a:rPr lang="en-US" sz="1800" dirty="0" smtClean="0"/>
              <a:t>Fresh Grade is a tool which allows teachers to communicate with students and parents in a more effective manner.</a:t>
            </a:r>
            <a:endParaRPr lang="en-US" sz="1800" dirty="0"/>
          </a:p>
        </p:txBody>
      </p:sp>
      <p:pic>
        <p:nvPicPr>
          <p:cNvPr id="5" name="Picture 4" descr="Picture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7" y="662335"/>
            <a:ext cx="5648290" cy="554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230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392</TotalTime>
  <Words>195</Words>
  <Application>Microsoft Office PowerPoint</Application>
  <PresentationFormat>On-screen Show (4:3)</PresentationFormat>
  <Paragraphs>34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Century Gothic</vt:lpstr>
      <vt:lpstr>Wingdings 2</vt:lpstr>
      <vt:lpstr>Austin</vt:lpstr>
      <vt:lpstr>Rethinking Reporting </vt:lpstr>
      <vt:lpstr>Communication is Key</vt:lpstr>
      <vt:lpstr>This type of reporting will include…</vt:lpstr>
      <vt:lpstr>What is Formative Assessment?</vt:lpstr>
      <vt:lpstr>Formative Assessment in the Classroom</vt:lpstr>
      <vt:lpstr>We need to be rethinking reporting</vt:lpstr>
      <vt:lpstr>PowerPoint Presentation</vt:lpstr>
      <vt:lpstr>Before</vt:lpstr>
      <vt:lpstr>After</vt:lpstr>
      <vt:lpstr>PowerPoint Presentation</vt:lpstr>
    </vt:vector>
  </TitlesOfParts>
  <Company>School District #36 (Surrey)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Rethinking Reporting</dc:title>
  <dc:creator>Information Management Services</dc:creator>
  <cp:lastModifiedBy>Gurpreet Dhaliwal</cp:lastModifiedBy>
  <cp:revision>15</cp:revision>
  <dcterms:created xsi:type="dcterms:W3CDTF">2014-04-29T15:20:07Z</dcterms:created>
  <dcterms:modified xsi:type="dcterms:W3CDTF">2014-09-18T14:53:43Z</dcterms:modified>
</cp:coreProperties>
</file>